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58" r:id="rId3"/>
    <p:sldId id="264" r:id="rId4"/>
    <p:sldId id="260" r:id="rId5"/>
    <p:sldId id="265" r:id="rId6"/>
    <p:sldId id="266" r:id="rId7"/>
    <p:sldId id="267" r:id="rId8"/>
    <p:sldId id="268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7764-7E8F-4108-81BE-A73F61FD2C32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7CA-DCF7-4B0D-8B98-C42A8019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16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7764-7E8F-4108-81BE-A73F61FD2C32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7CA-DCF7-4B0D-8B98-C42A8019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7764-7E8F-4108-81BE-A73F61FD2C32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7CA-DCF7-4B0D-8B98-C42A8019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1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7764-7E8F-4108-81BE-A73F61FD2C32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7CA-DCF7-4B0D-8B98-C42A8019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1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7764-7E8F-4108-81BE-A73F61FD2C32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7CA-DCF7-4B0D-8B98-C42A8019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48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7764-7E8F-4108-81BE-A73F61FD2C32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7CA-DCF7-4B0D-8B98-C42A8019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45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7764-7E8F-4108-81BE-A73F61FD2C32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7CA-DCF7-4B0D-8B98-C42A8019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92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7764-7E8F-4108-81BE-A73F61FD2C32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7CA-DCF7-4B0D-8B98-C42A8019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52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7764-7E8F-4108-81BE-A73F61FD2C32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7CA-DCF7-4B0D-8B98-C42A8019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4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7764-7E8F-4108-81BE-A73F61FD2C32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7CA-DCF7-4B0D-8B98-C42A8019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7764-7E8F-4108-81BE-A73F61FD2C32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47CA-DCF7-4B0D-8B98-C42A8019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3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C7764-7E8F-4108-81BE-A73F61FD2C32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447CA-DCF7-4B0D-8B98-C42A8019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3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937EE0-B9BA-4185-8CEE-6A33114E8D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759"/>
          <a:stretch/>
        </p:blipFill>
        <p:spPr>
          <a:xfrm>
            <a:off x="0" y="0"/>
            <a:ext cx="9144000" cy="61201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BA6C5-1B76-4CAE-A8B1-C31D7FF94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4611" y="4464363"/>
            <a:ext cx="6858000" cy="1655762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Caring for Chickens</a:t>
            </a:r>
          </a:p>
        </p:txBody>
      </p:sp>
    </p:spTree>
    <p:extLst>
      <p:ext uri="{BB962C8B-B14F-4D97-AF65-F5344CB8AC3E}">
        <p14:creationId xmlns:p14="http://schemas.microsoft.com/office/powerpoint/2010/main" val="3322681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4BDC3-7916-42AA-B5D2-8CB08FC46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Vocabulary </a:t>
            </a:r>
            <a:br>
              <a:rPr lang="en-US" b="1" dirty="0">
                <a:latin typeface="Century Gothic" panose="020B0502020202020204" pitchFamily="34" charset="0"/>
              </a:rPr>
            </a:br>
            <a:r>
              <a:rPr lang="en-US" sz="1800" b="1" dirty="0">
                <a:latin typeface="Century Gothic" panose="020B0502020202020204" pitchFamily="34" charset="0"/>
              </a:rPr>
              <a:t>Draw a line from the word to the correct definition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98021-1C3F-40E0-AC1E-5A8E4F66AA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dirty="0">
                <a:latin typeface="Century Gothic" panose="020B0502020202020204" pitchFamily="34" charset="0"/>
              </a:rPr>
              <a:t>Hatchery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dirty="0">
                <a:latin typeface="Century Gothic" panose="020B0502020202020204" pitchFamily="34" charset="0"/>
              </a:rPr>
              <a:t>Pullets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dirty="0">
                <a:latin typeface="Century Gothic" panose="020B0502020202020204" pitchFamily="34" charset="0"/>
              </a:rPr>
              <a:t>Hen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dirty="0">
                <a:latin typeface="Century Gothic" panose="020B0502020202020204" pitchFamily="34" charset="0"/>
              </a:rPr>
              <a:t>Rooster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dirty="0">
                <a:latin typeface="Century Gothic" panose="020B0502020202020204" pitchFamily="34" charset="0"/>
              </a:rPr>
              <a:t>Poultry Farm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dirty="0">
                <a:latin typeface="Century Gothic" panose="020B0502020202020204" pitchFamily="34" charset="0"/>
              </a:rPr>
              <a:t>Brooding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971745-B5BC-484A-A61F-242A35C597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A young hen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A place for hatching eggs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To sit on eggs in order to hatch them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A female chicken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A  place where domesticated birds are raised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A male chicken</a:t>
            </a:r>
          </a:p>
        </p:txBody>
      </p:sp>
      <p:pic>
        <p:nvPicPr>
          <p:cNvPr id="5" name="Google Shape;65;p14">
            <a:extLst>
              <a:ext uri="{FF2B5EF4-FFF2-40B4-BE49-F238E27FC236}">
                <a16:creationId xmlns:a16="http://schemas.microsoft.com/office/drawing/2014/main" id="{CA2FA808-07DD-458A-9BC8-77467145B4E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2617" y="95404"/>
            <a:ext cx="2015850" cy="134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444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4BDC3-7916-42AA-B5D2-8CB08FC46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Types of Chicken Farms</a:t>
            </a:r>
          </a:p>
        </p:txBody>
      </p:sp>
      <p:pic>
        <p:nvPicPr>
          <p:cNvPr id="11" name="Google Shape;74;p15">
            <a:extLst>
              <a:ext uri="{FF2B5EF4-FFF2-40B4-BE49-F238E27FC236}">
                <a16:creationId xmlns:a16="http://schemas.microsoft.com/office/drawing/2014/main" id="{A68BD3A8-53A3-4189-A9A0-74DC7E69CAF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609" y="2071504"/>
            <a:ext cx="1876875" cy="18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5;p15">
            <a:extLst>
              <a:ext uri="{FF2B5EF4-FFF2-40B4-BE49-F238E27FC236}">
                <a16:creationId xmlns:a16="http://schemas.microsoft.com/office/drawing/2014/main" id="{3860BB39-DA0A-40ED-96BE-D24AFB4B808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231" y="2071504"/>
            <a:ext cx="2316250" cy="158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76;p15">
            <a:extLst>
              <a:ext uri="{FF2B5EF4-FFF2-40B4-BE49-F238E27FC236}">
                <a16:creationId xmlns:a16="http://schemas.microsoft.com/office/drawing/2014/main" id="{E786179A-0691-4D09-BC8E-3BED3A1C10F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1451" y="2071504"/>
            <a:ext cx="2840402" cy="1725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8;p15">
            <a:extLst>
              <a:ext uri="{FF2B5EF4-FFF2-40B4-BE49-F238E27FC236}">
                <a16:creationId xmlns:a16="http://schemas.microsoft.com/office/drawing/2014/main" id="{770CB490-1FEA-40BF-8240-BED21C2B71C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60052" y="4567149"/>
            <a:ext cx="2173913" cy="17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0;p15">
            <a:extLst>
              <a:ext uri="{FF2B5EF4-FFF2-40B4-BE49-F238E27FC236}">
                <a16:creationId xmlns:a16="http://schemas.microsoft.com/office/drawing/2014/main" id="{F98EAAD5-DD48-47E6-852B-D1A6967C0DA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62671" y="4764274"/>
            <a:ext cx="3008270" cy="15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CE43F5-65E3-48CB-AAB3-3831E086A697}"/>
              </a:ext>
            </a:extLst>
          </p:cNvPr>
          <p:cNvSpPr txBox="1"/>
          <p:nvPr/>
        </p:nvSpPr>
        <p:spPr>
          <a:xfrm>
            <a:off x="482609" y="1690689"/>
            <a:ext cx="187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Pullet Farm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48F77F-5272-4664-9D59-A226A16EB790}"/>
              </a:ext>
            </a:extLst>
          </p:cNvPr>
          <p:cNvSpPr txBox="1"/>
          <p:nvPr/>
        </p:nvSpPr>
        <p:spPr>
          <a:xfrm>
            <a:off x="3133019" y="1720466"/>
            <a:ext cx="187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Breeder Farm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398AA6-F444-4841-9E4B-383BF4859ABD}"/>
              </a:ext>
            </a:extLst>
          </p:cNvPr>
          <p:cNvSpPr txBox="1"/>
          <p:nvPr/>
        </p:nvSpPr>
        <p:spPr>
          <a:xfrm>
            <a:off x="5901451" y="1677297"/>
            <a:ext cx="187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Broiler Farm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916694-3185-4374-857E-4414B1CFAF09}"/>
              </a:ext>
            </a:extLst>
          </p:cNvPr>
          <p:cNvSpPr txBox="1"/>
          <p:nvPr/>
        </p:nvSpPr>
        <p:spPr>
          <a:xfrm>
            <a:off x="1560052" y="4184641"/>
            <a:ext cx="187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Laying Farm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6177CC-4387-45C8-BDE1-986676C7FBE6}"/>
              </a:ext>
            </a:extLst>
          </p:cNvPr>
          <p:cNvSpPr txBox="1"/>
          <p:nvPr/>
        </p:nvSpPr>
        <p:spPr>
          <a:xfrm>
            <a:off x="5162671" y="4386085"/>
            <a:ext cx="187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Hackle Farm</a:t>
            </a:r>
          </a:p>
        </p:txBody>
      </p:sp>
    </p:spTree>
    <p:extLst>
      <p:ext uri="{BB962C8B-B14F-4D97-AF65-F5344CB8AC3E}">
        <p14:creationId xmlns:p14="http://schemas.microsoft.com/office/powerpoint/2010/main" val="1923562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CB6FD-1002-4B78-957C-16AB1900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Pullet Farm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65967-3017-4BCD-B736-DC4786EE3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740304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Raises pullets (a young hen) or roosters.</a:t>
            </a:r>
          </a:p>
          <a:p>
            <a:r>
              <a:rPr lang="en-US" dirty="0">
                <a:latin typeface="Century Gothic" panose="020B0502020202020204" pitchFamily="34" charset="0"/>
              </a:rPr>
              <a:t>Chicks stay at this farm until they are 20-22 weeks old.</a:t>
            </a:r>
          </a:p>
          <a:p>
            <a:r>
              <a:rPr lang="en-US" dirty="0">
                <a:latin typeface="Century Gothic" panose="020B0502020202020204" pitchFamily="34" charset="0"/>
              </a:rPr>
              <a:t>Once they 20-22 weeks old they go to a breeder farm where they will lay eggs.</a:t>
            </a:r>
          </a:p>
          <a:p>
            <a:r>
              <a:rPr lang="en-US" dirty="0">
                <a:latin typeface="Century Gothic" panose="020B0502020202020204" pitchFamily="34" charset="0"/>
              </a:rPr>
              <a:t>Least common type of poultry farm</a:t>
            </a:r>
          </a:p>
        </p:txBody>
      </p:sp>
      <p:pic>
        <p:nvPicPr>
          <p:cNvPr id="4" name="Google Shape;87;p16">
            <a:extLst>
              <a:ext uri="{FF2B5EF4-FFF2-40B4-BE49-F238E27FC236}">
                <a16:creationId xmlns:a16="http://schemas.microsoft.com/office/drawing/2014/main" id="{D60EDB7B-3BEE-4FA1-8685-C0F9F07B364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3836" y="1825625"/>
            <a:ext cx="3509375" cy="3509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087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CB6FD-1002-4B78-957C-16AB1900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Breeder Farm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65967-3017-4BCD-B736-DC4786EE3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740304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Roosters and hens mate to fertilize eggs.</a:t>
            </a:r>
          </a:p>
          <a:p>
            <a:r>
              <a:rPr lang="en-US" dirty="0">
                <a:latin typeface="Century Gothic" panose="020B0502020202020204" pitchFamily="34" charset="0"/>
              </a:rPr>
              <a:t>Chickens find a nest to lay fertilized eggs.</a:t>
            </a:r>
          </a:p>
          <a:p>
            <a:r>
              <a:rPr lang="en-US" dirty="0">
                <a:latin typeface="Century Gothic" panose="020B0502020202020204" pitchFamily="34" charset="0"/>
              </a:rPr>
              <a:t>Eggs are collected and sorted.</a:t>
            </a:r>
          </a:p>
          <a:p>
            <a:r>
              <a:rPr lang="en-US" dirty="0">
                <a:latin typeface="Century Gothic" panose="020B0502020202020204" pitchFamily="34" charset="0"/>
              </a:rPr>
              <a:t>Eggs are taken to the hatchery.</a:t>
            </a:r>
          </a:p>
          <a:p>
            <a:r>
              <a:rPr lang="en-US" dirty="0">
                <a:latin typeface="Century Gothic" panose="020B0502020202020204" pitchFamily="34" charset="0"/>
              </a:rPr>
              <a:t>Chickens are kept on this farm for 43-46 weeks.</a:t>
            </a:r>
          </a:p>
          <a:p>
            <a:r>
              <a:rPr lang="en-US" dirty="0">
                <a:latin typeface="Century Gothic" panose="020B0502020202020204" pitchFamily="34" charset="0"/>
              </a:rPr>
              <a:t>Hopefully 85-90% of eggs that have been fertilized will hatch.</a:t>
            </a:r>
          </a:p>
        </p:txBody>
      </p:sp>
      <p:pic>
        <p:nvPicPr>
          <p:cNvPr id="5" name="Google Shape;94;p17">
            <a:extLst>
              <a:ext uri="{FF2B5EF4-FFF2-40B4-BE49-F238E27FC236}">
                <a16:creationId xmlns:a16="http://schemas.microsoft.com/office/drawing/2014/main" id="{CBEE1414-C6D1-4963-9F97-8CDFA16B1F2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1508" y="1690689"/>
            <a:ext cx="3730602" cy="2579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561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CB6FD-1002-4B78-957C-16AB1900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Broiler Farm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65967-3017-4BCD-B736-DC4786EE3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740792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Chickens are harvested for meat</a:t>
            </a:r>
          </a:p>
          <a:p>
            <a:r>
              <a:rPr lang="en-US" dirty="0">
                <a:latin typeface="Century Gothic" panose="020B0502020202020204" pitchFamily="34" charset="0"/>
              </a:rPr>
              <a:t>Baby chicks are brought to the  farm at 1 day of age</a:t>
            </a:r>
          </a:p>
          <a:p>
            <a:r>
              <a:rPr lang="en-US" dirty="0">
                <a:latin typeface="Century Gothic" panose="020B0502020202020204" pitchFamily="34" charset="0"/>
              </a:rPr>
              <a:t>Kept for 5-9 weeks</a:t>
            </a:r>
          </a:p>
          <a:p>
            <a:r>
              <a:rPr lang="en-US" dirty="0">
                <a:latin typeface="Century Gothic" panose="020B0502020202020204" pitchFamily="34" charset="0"/>
              </a:rPr>
              <a:t>Chickens grow to be 2.5-8lbs</a:t>
            </a:r>
          </a:p>
          <a:p>
            <a:r>
              <a:rPr lang="en-US" dirty="0">
                <a:latin typeface="Century Gothic" panose="020B0502020202020204" pitchFamily="34" charset="0"/>
              </a:rPr>
              <a:t>Sold to consumers, grocery stores, restaurants, etc. </a:t>
            </a:r>
          </a:p>
          <a:p>
            <a:r>
              <a:rPr lang="en-US" dirty="0">
                <a:latin typeface="Century Gothic" panose="020B0502020202020204" pitchFamily="34" charset="0"/>
              </a:rPr>
              <a:t>Most common type of poultry farm</a:t>
            </a:r>
          </a:p>
        </p:txBody>
      </p:sp>
      <p:pic>
        <p:nvPicPr>
          <p:cNvPr id="6" name="Google Shape;104;p18">
            <a:extLst>
              <a:ext uri="{FF2B5EF4-FFF2-40B4-BE49-F238E27FC236}">
                <a16:creationId xmlns:a16="http://schemas.microsoft.com/office/drawing/2014/main" id="{A903B446-195A-4139-A3FC-D1FC49D872A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9442" y="3062177"/>
            <a:ext cx="3611942" cy="2370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2922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CB6FD-1002-4B78-957C-16AB1900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Laying Farm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65967-3017-4BCD-B736-DC4786EE3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74030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Chickens are raised specifically for laying eggs</a:t>
            </a:r>
          </a:p>
          <a:p>
            <a:r>
              <a:rPr lang="en-US" dirty="0">
                <a:latin typeface="Century Gothic" panose="020B0502020202020204" pitchFamily="34" charset="0"/>
              </a:rPr>
              <a:t>Farmers pick the best breed of chicken for laying eggs</a:t>
            </a:r>
          </a:p>
          <a:p>
            <a:r>
              <a:rPr lang="en-US" dirty="0">
                <a:latin typeface="Century Gothic" panose="020B0502020202020204" pitchFamily="34" charset="0"/>
              </a:rPr>
              <a:t>Chickens can produce about 275 eggs/year</a:t>
            </a:r>
          </a:p>
          <a:p>
            <a:r>
              <a:rPr lang="en-US" dirty="0">
                <a:latin typeface="Century Gothic" panose="020B0502020202020204" pitchFamily="34" charset="0"/>
              </a:rPr>
              <a:t>Chickens naturally live 6+ years</a:t>
            </a:r>
          </a:p>
          <a:p>
            <a:r>
              <a:rPr lang="en-US" dirty="0">
                <a:latin typeface="Century Gothic" panose="020B0502020202020204" pitchFamily="34" charset="0"/>
              </a:rPr>
              <a:t>After 1-2 years of laying productivity may decline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F7142-9CC7-412D-8FC0-A3FD3F9B0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13" y="3575677"/>
            <a:ext cx="3901929" cy="260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29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CB6FD-1002-4B78-957C-16AB1900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Hackle Farm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65967-3017-4BCD-B736-DC4786EE3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740304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Chickens raised for their feathers.</a:t>
            </a:r>
          </a:p>
          <a:p>
            <a:r>
              <a:rPr lang="en-US" dirty="0">
                <a:latin typeface="Century Gothic" panose="020B0502020202020204" pitchFamily="34" charset="0"/>
              </a:rPr>
              <a:t>Hackle: Long narrow feathers on the neck or saddle of a bird. </a:t>
            </a:r>
          </a:p>
          <a:p>
            <a:r>
              <a:rPr lang="en-US" dirty="0">
                <a:latin typeface="Century Gothic" panose="020B0502020202020204" pitchFamily="34" charset="0"/>
              </a:rPr>
              <a:t>Artificial fishing fly made mainly of neck feathers.</a:t>
            </a:r>
          </a:p>
        </p:txBody>
      </p:sp>
      <p:pic>
        <p:nvPicPr>
          <p:cNvPr id="6" name="Google Shape;118;p20">
            <a:extLst>
              <a:ext uri="{FF2B5EF4-FFF2-40B4-BE49-F238E27FC236}">
                <a16:creationId xmlns:a16="http://schemas.microsoft.com/office/drawing/2014/main" id="{CF743185-6EAF-4F65-ABF1-D8653826A7B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8954" y="4412609"/>
            <a:ext cx="3629421" cy="178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9;p20">
            <a:extLst>
              <a:ext uri="{FF2B5EF4-FFF2-40B4-BE49-F238E27FC236}">
                <a16:creationId xmlns:a16="http://schemas.microsoft.com/office/drawing/2014/main" id="{0E1BF509-E4FF-4CE7-84F1-EDA9FFE1975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4149" y="1883421"/>
            <a:ext cx="2974226" cy="2394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899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478</TotalTime>
  <Words>273</Words>
  <Application>Microsoft Office PowerPoint</Application>
  <PresentationFormat>On-screen Show (4:3)</PresentationFormat>
  <Paragraphs>54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Office Theme</vt:lpstr>
      <vt:lpstr>PowerPoint Presentation</vt:lpstr>
      <vt:lpstr>Vocabulary  Draw a line from the word to the correct definition</vt:lpstr>
      <vt:lpstr>Types of Chicken Farms</vt:lpstr>
      <vt:lpstr>Pullet Farm</vt:lpstr>
      <vt:lpstr>Breeder Farm</vt:lpstr>
      <vt:lpstr>Broiler Farm</vt:lpstr>
      <vt:lpstr>Laying Farm</vt:lpstr>
      <vt:lpstr>Hackle Farm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Chrissy Rhodes</dc:creator>
  <cp:lastModifiedBy>Melissa Anderson</cp:lastModifiedBy>
  <cp:revision>13</cp:revision>
  <dcterms:created xsi:type="dcterms:W3CDTF">2018-02-21T18:26:03Z</dcterms:created>
  <dcterms:modified xsi:type="dcterms:W3CDTF">2019-10-09T14:21:49Z</dcterms:modified>
</cp:coreProperties>
</file>